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2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7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5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7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hyperlink" Target="https://pixabay.com/fr/smiley-rire-dr%C3%B4le-joyeux-%C3%A9motic%C3%B4ne-43256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smiley-emoticon-undecided-unsure-1635455/" TargetMode="External"/><Relationship Id="rId11" Type="http://schemas.openxmlformats.org/officeDocument/2006/relationships/hyperlink" Target="http://www.flickr.com/photos/54027476@N07/4999944659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ECA56-35B0-47B8-8F7F-4AF226FEC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JEU</a:t>
            </a:r>
            <a:br>
              <a:rPr lang="fr-CA" dirty="0"/>
            </a:br>
            <a:r>
              <a:rPr lang="fr-CA" dirty="0"/>
              <a:t>DÉCOUVRE LE BON BAC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0E09DE-6655-4FC3-98A5-ED2DE46DE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Niveau 1 – pour les élèves du 1</a:t>
            </a:r>
            <a:r>
              <a:rPr lang="fr-CA" baseline="30000" dirty="0"/>
              <a:t>er</a:t>
            </a:r>
            <a:r>
              <a:rPr lang="fr-CA" dirty="0"/>
              <a:t> et 2</a:t>
            </a:r>
            <a:r>
              <a:rPr lang="fr-CA" baseline="30000" dirty="0"/>
              <a:t>e</a:t>
            </a:r>
            <a:r>
              <a:rPr lang="fr-CA" dirty="0"/>
              <a:t> cycle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B3E344-316A-4BD8-85CE-F539189A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246" y="5293636"/>
            <a:ext cx="122540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VIEUX VÊTEMENTS DÉCHIRÉS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DB81A6A-5EF2-4FFE-9B09-465591FE2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580" y="626095"/>
            <a:ext cx="1869547" cy="10492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46CD8E-FCAF-4A8B-9E97-8F8CD0E4C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716" y="2815533"/>
            <a:ext cx="1487553" cy="14936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6AFF10-4158-4067-90D5-AD972B199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226" y="2815532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F590E0-06EE-4562-AFDF-A4B1F0959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7733" y="2816356"/>
            <a:ext cx="2597121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macaroni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C21C05E-AD25-4D5B-A5D0-C69172AB3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706" y="502438"/>
            <a:ext cx="1210236" cy="12312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30AECD-43C8-4161-9654-B51D17B03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236" y="2816356"/>
            <a:ext cx="2597121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07B2B13-9EAE-4478-AAE2-C0C8DDBEB9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389" y="2682175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67997E-A477-42A8-9A2B-49C741D420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5125" y="2825760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Feuilles d’arbre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E23DC63-D672-4FFB-B736-F29FDEDAB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449" y="511572"/>
            <a:ext cx="1279069" cy="10492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E0AED6-335F-4967-8ED5-89ED27729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783" y="2657024"/>
            <a:ext cx="2603218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8F8A64-3519-4D05-A796-6E3517E42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1866" y="2682175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2AF73D-B740-4955-9A0E-E7E3D3490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3618" y="2682175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Vieux journaux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023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9E9E23-0588-41DF-940C-216865C70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628" y="618565"/>
            <a:ext cx="1629662" cy="10492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71AF368-B549-4060-8482-65963F055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827" y="2667250"/>
            <a:ext cx="2603218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E3F913-DB24-4F87-A8FE-A2CFF3A60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5125" y="2744927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2AE1DC-BBDC-42EA-9D06-613351B9F4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5628" y="2744928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Caca de minou et sable à litière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4777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666B5E7-2B55-42B5-91BC-FB1066259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4765" y="572593"/>
            <a:ext cx="1471093" cy="10492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1298ED4-04B1-4F99-91DC-B50EAC597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0829" y="2657024"/>
            <a:ext cx="2603218" cy="18106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BCFFE9-F73A-4145-B56F-94EDAF676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9314" y="2682175"/>
            <a:ext cx="1487553" cy="14936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530240-2449-4166-8B3D-DD418C26D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2247" y="2776454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Pailles en plastique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7DB6BA-D391-4157-8C36-C3507F615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505" y="715283"/>
            <a:ext cx="1452683" cy="9125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1C6716-E331-4F96-8ACB-CA19A05BB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1636" y="2816356"/>
            <a:ext cx="2603218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BA49E6-BD80-4B02-9D85-8D604CFA4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439" y="2855875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008E0F-6222-49A7-BCBE-1336B6924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8317" y="2815534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Melon d’eau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39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C199CE-4092-4E7A-825D-7A1087703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416" y="539338"/>
            <a:ext cx="1359010" cy="10492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290CCA-722D-4530-93FA-6AB6DA65C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983" y="2657024"/>
            <a:ext cx="2603218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943F00-D523-4F12-A030-C9D1F618F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5689" y="2779996"/>
            <a:ext cx="1487553" cy="14997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54A823-368C-4847-9143-9BC61955E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5125" y="2812485"/>
            <a:ext cx="1487553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Hot dog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5694E5-3593-4A69-8170-8A5CF38F9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354094"/>
            <a:ext cx="1165412" cy="13318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3EB161-06D7-4274-BFB9-C04EF9489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139" y="2816356"/>
            <a:ext cx="2603218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130301-E644-43F1-8B50-0DA16D7A6C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0349" y="2812486"/>
            <a:ext cx="1487553" cy="14997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C0AFE0-D68D-4BD3-B666-23607A720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1386" y="2812486"/>
            <a:ext cx="1487553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C7E89-43C3-487C-8947-E8248F44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BRAVO ! </a:t>
            </a:r>
            <a:br>
              <a:rPr lang="fr-CA" dirty="0"/>
            </a:br>
            <a:r>
              <a:rPr lang="fr-CA" dirty="0"/>
              <a:t>Tu as terminé le niveau </a:t>
            </a:r>
            <a:r>
              <a:rPr lang="fr-CA" dirty="0">
                <a:latin typeface="Abadi" panose="020B0604020104020204" pitchFamily="34" charset="0"/>
              </a:rPr>
              <a:t>1</a:t>
            </a:r>
            <a:r>
              <a:rPr lang="fr-CA" dirty="0"/>
              <a:t>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682949-1474-4A45-84CE-B33DE8180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86100" y="2016124"/>
            <a:ext cx="6429375" cy="3844131"/>
          </a:xfrm>
        </p:spPr>
      </p:pic>
    </p:spTree>
    <p:extLst>
      <p:ext uri="{BB962C8B-B14F-4D97-AF65-F5344CB8AC3E}">
        <p14:creationId xmlns:p14="http://schemas.microsoft.com/office/powerpoint/2010/main" val="40184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À chaque diapositive, Détermine dans quel bac va l’objet que tu verras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FC43B2-6A5C-4D9D-B5E5-BAF8FAD80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5109E90-A70D-43A2-A8C4-7A80D485205B}"/>
              </a:ext>
            </a:extLst>
          </p:cNvPr>
          <p:cNvSpPr txBox="1"/>
          <p:nvPr/>
        </p:nvSpPr>
        <p:spPr>
          <a:xfrm>
            <a:off x="1585350" y="5097456"/>
            <a:ext cx="921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Si tu as la bonne réponse, un bonhomme sourire apparaîtra. Si tu as la mauvaise réponse, c’est un bonhomme baboune que tu verras. </a:t>
            </a:r>
          </a:p>
        </p:txBody>
      </p:sp>
    </p:spTree>
    <p:extLst>
      <p:ext uri="{BB962C8B-B14F-4D97-AF65-F5344CB8AC3E}">
        <p14:creationId xmlns:p14="http://schemas.microsoft.com/office/powerpoint/2010/main" val="42202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46847"/>
            <a:ext cx="9603275" cy="1306907"/>
          </a:xfrm>
        </p:spPr>
        <p:txBody>
          <a:bodyPr/>
          <a:lstStyle/>
          <a:p>
            <a:r>
              <a:rPr lang="fr-CA" dirty="0"/>
              <a:t>Pelure de banane 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4" t="17356" r="26459" b="17793"/>
          <a:stretch/>
        </p:blipFill>
        <p:spPr>
          <a:xfrm>
            <a:off x="8257617" y="2354134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E534EA-E20A-4544-9E4D-94BAA59B1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587" y="546847"/>
            <a:ext cx="1269008" cy="12228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34F384-B117-4CC2-87C8-E96E1202A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95870" y="2684929"/>
            <a:ext cx="1488141" cy="14881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82833D-2DB3-4B1F-9699-CF0089B284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960" y="2684929"/>
            <a:ext cx="1493649" cy="1493649"/>
          </a:xfrm>
          <a:prstGeom prst="rect">
            <a:avLst/>
          </a:prstGeom>
        </p:spPr>
      </p:pic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98D2E92C-75A7-47CD-95E0-8728DEA0A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809970" y="2437609"/>
            <a:ext cx="2395936" cy="25666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961E985-99F3-471F-A9E0-256CD2EF53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3134" y="3193578"/>
            <a:ext cx="2591025" cy="18106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5C12DD-44BD-4403-947F-B344354FA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947772" y="5289344"/>
            <a:ext cx="1225093" cy="7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Canne de conserve vide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CA34775-6BC8-4F62-9DB7-8449D7621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759" y="706298"/>
            <a:ext cx="1792055" cy="10492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8E97D5-3CE9-4CF5-804B-2F9CF6E46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24573" y="2932195"/>
            <a:ext cx="2591692" cy="18101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269957-9898-479F-BA03-36E15BEDB0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925" y="2815534"/>
            <a:ext cx="1493649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080E42-AE81-461F-B2E9-E85D0CE4F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8870" y="2974866"/>
            <a:ext cx="1493649" cy="14936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9BE977-A884-4BF1-98E2-73EF7CFD34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EMBALLAGE DE BARRE TENDRE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20E005-7C99-4D8E-9A4A-436F24BFF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042" y="483016"/>
            <a:ext cx="1583566" cy="10492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72A729-691F-46FD-A456-47B79BD38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716" y="2815534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97A0D4-0E24-44DB-A0CC-4A769FC0D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986" y="2974866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C4B0ED-DFA8-4FBB-AE39-94E10CA822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829" y="2816355"/>
            <a:ext cx="2591025" cy="18106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733B3F7-4651-4861-96B7-237C8158E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3980" y="5298655"/>
            <a:ext cx="122540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PILON DE POULET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B9D730-004E-4F39-9E83-FB96868D4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68741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42F6A9-E1C3-4ABF-B7BF-8EDBE35D4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879" y="419806"/>
            <a:ext cx="1387106" cy="12922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66025C-02A4-4813-84CD-DBE9323F1C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932" y="2981676"/>
            <a:ext cx="2591025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E1897B4-6FDD-41C3-B780-DBF61E368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0879" y="2820994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3E539A-74A5-49D7-BCD6-2778E7B5E3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9777" y="2981676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CAROTTE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7BB2A31-06EA-4071-A093-C13B330F3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5B780C-8502-41FD-90C8-8EE2ED9BB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050" y="378469"/>
            <a:ext cx="1288962" cy="1326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A386F5-6D87-485F-9CE5-101FDBC65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332" y="2861386"/>
            <a:ext cx="2591025" cy="18106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1D8765D-1D0D-4F73-AC92-300D1623A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0754" y="2974866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D37020-033B-45D6-8D5D-1BDB505353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5125" y="2974865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BOUTEILLE D’EAU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724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F3437D-69B6-4626-90CC-2BF3FFD39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50DA31-F66B-47CB-99FA-CC86063E0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766" y="544787"/>
            <a:ext cx="1091795" cy="10917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4F685E-A2A9-4ED1-B76C-AEC105E7C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602" y="2816356"/>
            <a:ext cx="2597121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5B6808-FB48-467E-8298-5563363344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3724" y="2825760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7DD51D-A545-4A5E-BC51-298A7468A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5125" y="2868627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SAC DE CHIPS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75DC10-EBBC-4045-97F6-E549E55EB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C075499-829B-40DD-B1E6-BA6AFE2CF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489" y="501443"/>
            <a:ext cx="1515396" cy="10966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F8FB62-5A0D-40C5-8B34-33FBCABB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6859" y="2861386"/>
            <a:ext cx="2597121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DEC966-5F80-46DB-AA3D-8C30B9010A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3716" y="2682175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A24B5F7-E8A7-4064-853B-743E68ABB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8339" y="2830009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387</TotalTime>
  <Words>109</Words>
  <Application>Microsoft Office PowerPoint</Application>
  <PresentationFormat>Grand écran</PresentationFormat>
  <Paragraphs>20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Abadi</vt:lpstr>
      <vt:lpstr>Arial</vt:lpstr>
      <vt:lpstr>Gill Sans MT</vt:lpstr>
      <vt:lpstr>Galerie</vt:lpstr>
      <vt:lpstr>JEU DÉCOUVRE LE BON BAC</vt:lpstr>
      <vt:lpstr>À chaque diapositive, Détermine dans quel bac va l’objet que tu verras</vt:lpstr>
      <vt:lpstr>Pelure de banane   </vt:lpstr>
      <vt:lpstr>Canne de conserve vide</vt:lpstr>
      <vt:lpstr>EMBALLAGE DE BARRE TENDRE</vt:lpstr>
      <vt:lpstr>PILON DE POULET</vt:lpstr>
      <vt:lpstr>CAROTTE</vt:lpstr>
      <vt:lpstr>BOUTEILLE D’EAU</vt:lpstr>
      <vt:lpstr>SAC DE CHIPS</vt:lpstr>
      <vt:lpstr>VIEUX VÊTEMENTS DÉCHIRÉS</vt:lpstr>
      <vt:lpstr>macaroni</vt:lpstr>
      <vt:lpstr>Feuilles d’arbre</vt:lpstr>
      <vt:lpstr>Vieux journaux</vt:lpstr>
      <vt:lpstr>Caca de minou et sable à litière</vt:lpstr>
      <vt:lpstr>Pailles en plastique</vt:lpstr>
      <vt:lpstr>Melon d’eau</vt:lpstr>
      <vt:lpstr>Hot dog</vt:lpstr>
      <vt:lpstr>BRAVO !  Tu as terminé le niveau 1!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 DÉCOUVRE LE BON BAC</dc:title>
  <dc:creator>Janique Lachapelle</dc:creator>
  <cp:lastModifiedBy>Janique Lachapelle</cp:lastModifiedBy>
  <cp:revision>14</cp:revision>
  <dcterms:created xsi:type="dcterms:W3CDTF">2021-11-19T14:11:15Z</dcterms:created>
  <dcterms:modified xsi:type="dcterms:W3CDTF">2022-04-14T00:42:20Z</dcterms:modified>
</cp:coreProperties>
</file>