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8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2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3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08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5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1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72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95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4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7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83AD-412A-4422-A9C7-189CF045FF6E}" type="datetimeFigureOut">
              <a:rPr lang="fr-CA" smtClean="0"/>
              <a:t>2022-04-13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EA5817D-55B7-4A70-9047-002C119E9793}" type="slidenum">
              <a:rPr lang="fr-CA" smtClean="0"/>
              <a:t>‹N°›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04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hyperlink" Target="https://ark-fr.gamepedia.com/Viande_crue_sup%C3%A9rieure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hyperlink" Target="https://pixabay.com/es/reciclar-6-ps-reciclaje-98859/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48.png"/><Relationship Id="rId4" Type="http://schemas.openxmlformats.org/officeDocument/2006/relationships/image" Target="../media/image5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4" Type="http://schemas.openxmlformats.org/officeDocument/2006/relationships/hyperlink" Target="https://pixabay.com/fr/smiley-rire-dr%C3%B4le-joyeux-%C3%A9motic%C3%B4ne-43256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hyperlink" Target="https://pixabay.com/en/smiley-emoticon-undecided-unsure-1635455/" TargetMode="External"/><Relationship Id="rId10" Type="http://schemas.openxmlformats.org/officeDocument/2006/relationships/hyperlink" Target="http://www.flickr.com/photos/54027476@N07/4999944659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illustrations/thumbs-up-smiley-face-emoji-happy-4007573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AECA56-35B0-47B8-8F7F-4AF226FECE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JEU</a:t>
            </a:r>
            <a:br>
              <a:rPr lang="fr-CA" dirty="0"/>
            </a:br>
            <a:r>
              <a:rPr lang="fr-CA" dirty="0"/>
              <a:t>DÉCOUVRE LE BON BAC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0E09DE-6655-4FC3-98A5-ED2DE46DE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Niveau 2 – pour les Élèves du 1</a:t>
            </a:r>
            <a:r>
              <a:rPr lang="fr-CA" baseline="30000" dirty="0"/>
              <a:t>er</a:t>
            </a:r>
            <a:r>
              <a:rPr lang="fr-CA" dirty="0"/>
              <a:t> et 2</a:t>
            </a:r>
            <a:r>
              <a:rPr lang="fr-CA" baseline="30000" dirty="0"/>
              <a:t>e</a:t>
            </a:r>
            <a:r>
              <a:rPr lang="fr-CA" dirty="0"/>
              <a:t> cycle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B3E344-316A-4BD8-85CE-F539189AE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246" y="5293636"/>
            <a:ext cx="122540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Emballages de barres de chocolat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8FD86F-24B1-400C-BD81-3C21774B8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46CD8E-FCAF-4A8B-9E97-8F8CD0E4CA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716" y="2815533"/>
            <a:ext cx="1487553" cy="14936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E6AFF10-4158-4067-90D5-AD972B199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5226" y="2815532"/>
            <a:ext cx="1487553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F590E0-06EE-4562-AFDF-A4B1F0959C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7733" y="2816356"/>
            <a:ext cx="2597121" cy="18106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F622544-6EF2-4843-9F90-EC9381578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7733" y="378469"/>
            <a:ext cx="1540460" cy="13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3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Cheveux coupés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8FD86F-24B1-400C-BD81-3C21774B8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C30AECD-43C8-4161-9654-B51D17B03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236" y="2816356"/>
            <a:ext cx="2597121" cy="1810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07B2B13-9EAE-4478-AAE2-C0C8DDBEB9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9389" y="2682175"/>
            <a:ext cx="1487553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267997E-A477-42A8-9A2B-49C741D42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5125" y="2825760"/>
            <a:ext cx="1487553" cy="14936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8F8E00-260D-4E30-80F4-B83E0872A8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119" y="251366"/>
            <a:ext cx="1496707" cy="149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1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Des Cacas de chien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8FD86F-24B1-400C-BD81-3C21774B8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6E0AED6-335F-4967-8ED5-89ED27729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9783" y="2657024"/>
            <a:ext cx="2603218" cy="1810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8F8A64-3519-4D05-A796-6E3517E42F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1866" y="2682175"/>
            <a:ext cx="1487553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A2AF73D-B740-4955-9A0E-E7E3D34901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3618" y="2682175"/>
            <a:ext cx="1487553" cy="14936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9E47F0B-69BF-46EE-8D69-8CCC9F5D7C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78469"/>
            <a:ext cx="1646037" cy="126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Gros contenant de yogourt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023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8FD86F-24B1-400C-BD81-3C21774B8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71AF368-B549-4060-8482-65963F055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1827" y="2667250"/>
            <a:ext cx="2603218" cy="1810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8E3F913-DB24-4F87-A8FE-A2CFF3A605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5125" y="2744927"/>
            <a:ext cx="1487553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2AE1DC-BBDC-42EA-9D06-613351B9F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5628" y="2744928"/>
            <a:ext cx="1487553" cy="14936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618F1F1-D58E-40C1-83DC-21242C4FBF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9897" y="300388"/>
            <a:ext cx="1449221" cy="14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4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815" y="805733"/>
            <a:ext cx="9603275" cy="1049235"/>
          </a:xfrm>
        </p:spPr>
        <p:txBody>
          <a:bodyPr/>
          <a:lstStyle/>
          <a:p>
            <a:r>
              <a:rPr lang="fr-CA" dirty="0"/>
              <a:t>Viande crue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8FD86F-24B1-400C-BD81-3C21774B8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1298ED4-04B1-4F99-91DC-B50EAC597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0829" y="2657024"/>
            <a:ext cx="2603218" cy="18106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BCFFE9-F73A-4145-B56F-94EDAF6761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9314" y="2682175"/>
            <a:ext cx="1487553" cy="14936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0530240-2449-4166-8B3D-DD418C26D5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2247" y="2776454"/>
            <a:ext cx="1487553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D7AF64-2362-4AE3-A68E-276826C8A8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801065" y="380897"/>
            <a:ext cx="1385019" cy="138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453" y="812776"/>
            <a:ext cx="9603275" cy="1049235"/>
          </a:xfrm>
        </p:spPr>
        <p:txBody>
          <a:bodyPr/>
          <a:lstStyle/>
          <a:p>
            <a:r>
              <a:rPr lang="fr-CA" dirty="0"/>
              <a:t>COUVERCLE DE CAFÉ en plastique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8FD86F-24B1-400C-BD81-3C21774B8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51C6716-E331-4F96-8ACB-CA19A05BBB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1636" y="2816356"/>
            <a:ext cx="2603218" cy="1810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5BA49E6-BD80-4B02-9D85-8D604CFA4A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9439" y="2855875"/>
            <a:ext cx="1487553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6008E0F-6222-49A7-BCBE-1336B6924C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8317" y="2815534"/>
            <a:ext cx="1487553" cy="14936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9EB1E71-AC37-475D-AEFA-668547C8CB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1636" y="372000"/>
            <a:ext cx="1310443" cy="131044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47BC155-9BB9-4F1E-A376-C4918D5FC6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768102" y="674249"/>
            <a:ext cx="273348" cy="3491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009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COPEAUX DE BOIS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839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8FD86F-24B1-400C-BD81-3C21774B8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0290CCA-722D-4530-93FA-6AB6DA65C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8983" y="2657024"/>
            <a:ext cx="2603218" cy="1810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8943F00-D523-4F12-A030-C9D1F618F3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5689" y="2779996"/>
            <a:ext cx="1487553" cy="14997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554A823-368C-4847-9143-9BC61955E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5125" y="2812485"/>
            <a:ext cx="1487553" cy="14997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1C071CC-4F1B-40A0-B784-0A9C71C6A6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6957" y="347497"/>
            <a:ext cx="1256285" cy="136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CAFÉ ET FILTRE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8FD86F-24B1-400C-BD81-3C21774B8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C3EB161-06D7-4274-BFB9-C04EF9489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139" y="2816356"/>
            <a:ext cx="2603218" cy="1810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C130301-E644-43F1-8B50-0DA16D7A6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0349" y="2812486"/>
            <a:ext cx="1487553" cy="14997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3C0AFE0-D68D-4BD3-B666-23607A720F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1386" y="2812486"/>
            <a:ext cx="1487553" cy="14997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55C9C3B-2FAC-4F6D-9BB5-F2D357375D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051" y="316348"/>
            <a:ext cx="1384419" cy="143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0C7E89-43C3-487C-8947-E8248F44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BRAVO ! </a:t>
            </a:r>
            <a:br>
              <a:rPr lang="fr-CA" dirty="0"/>
            </a:br>
            <a:r>
              <a:rPr lang="fr-CA" dirty="0"/>
              <a:t>Tu as </a:t>
            </a:r>
            <a:r>
              <a:rPr lang="fr-CA"/>
              <a:t>terminé le niveau </a:t>
            </a:r>
            <a:r>
              <a:rPr lang="fr-CA" dirty="0"/>
              <a:t>2 !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A682949-1474-4A45-84CE-B33DE8180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86100" y="2016124"/>
            <a:ext cx="6429375" cy="3844131"/>
          </a:xfrm>
        </p:spPr>
      </p:pic>
    </p:spTree>
    <p:extLst>
      <p:ext uri="{BB962C8B-B14F-4D97-AF65-F5344CB8AC3E}">
        <p14:creationId xmlns:p14="http://schemas.microsoft.com/office/powerpoint/2010/main" val="40184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À chaque diapositive, Détermine dans quel bac va l’objet que tu verras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FC43B2-6A5C-4D9D-B5E5-BAF8FAD80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C1FBE01-3ED8-47F2-8383-988F84DFC293}"/>
              </a:ext>
            </a:extLst>
          </p:cNvPr>
          <p:cNvSpPr txBox="1"/>
          <p:nvPr/>
        </p:nvSpPr>
        <p:spPr>
          <a:xfrm>
            <a:off x="1512606" y="5004247"/>
            <a:ext cx="928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Si tu as la bonne réponse, un bonhomme sourire apparaîtra. Si tu as la mauvaise réponse, c’est un bonhomme baboune que tu verras. </a:t>
            </a:r>
          </a:p>
        </p:txBody>
      </p:sp>
    </p:spTree>
    <p:extLst>
      <p:ext uri="{BB962C8B-B14F-4D97-AF65-F5344CB8AC3E}">
        <p14:creationId xmlns:p14="http://schemas.microsoft.com/office/powerpoint/2010/main" val="42202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955" y="802973"/>
            <a:ext cx="9603275" cy="1005440"/>
          </a:xfrm>
        </p:spPr>
        <p:txBody>
          <a:bodyPr/>
          <a:lstStyle/>
          <a:p>
            <a:r>
              <a:rPr lang="fr-CA" dirty="0"/>
              <a:t>fromage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04" t="17356" r="26459" b="17793"/>
          <a:stretch/>
        </p:blipFill>
        <p:spPr>
          <a:xfrm>
            <a:off x="8257617" y="2354134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34F384-B117-4CC2-87C8-E96E1202A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95870" y="2684929"/>
            <a:ext cx="1488141" cy="148814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182833D-2DB3-4B1F-9699-CF0089B28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960" y="2684929"/>
            <a:ext cx="1493649" cy="1493649"/>
          </a:xfrm>
          <a:prstGeom prst="rect">
            <a:avLst/>
          </a:prstGeom>
        </p:spPr>
      </p:pic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98D2E92C-75A7-47CD-95E0-8728DEA0A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809970" y="2437609"/>
            <a:ext cx="2395936" cy="256663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961E985-99F3-471F-A9E0-256CD2EF53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3134" y="3193578"/>
            <a:ext cx="2591025" cy="18106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45C12DD-44BD-4403-947F-B344354FAC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947772" y="5289344"/>
            <a:ext cx="1225093" cy="76568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9611EEE-67EA-4E96-BCB7-101977CF85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1051" y="333286"/>
            <a:ext cx="1466152" cy="12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Boîte de carton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38E97D5-3CE9-4CF5-804B-2F9CF6E46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24573" y="2932195"/>
            <a:ext cx="2591692" cy="18101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269957-9898-479F-BA03-36E15BEDB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925" y="2815534"/>
            <a:ext cx="1493649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080E42-AE81-461F-B2E9-E85D0CE4F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8870" y="2974866"/>
            <a:ext cx="1493649" cy="149364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79BE977-A884-4BF1-98E2-73EF7CFD3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BBEF1D8-FDA9-45BB-A42F-5697BE75AE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6032" y="504014"/>
            <a:ext cx="1090245" cy="10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Contenant de croustilles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172A729-691F-46FD-A456-47B79BD38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716" y="2815534"/>
            <a:ext cx="1487553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B97A0D4-0E24-44DB-A0CC-4A769FC0D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986" y="2974866"/>
            <a:ext cx="1487553" cy="14936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C4B0ED-DFA8-4FBB-AE39-94E10CA822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3829" y="2816355"/>
            <a:ext cx="2591025" cy="181066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733B3F7-4651-4861-96B7-237C8158E8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3980" y="5298655"/>
            <a:ext cx="1225402" cy="7620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9B65B8-F06C-438C-83DD-5018722A95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306" y="113272"/>
            <a:ext cx="668583" cy="16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Coquilles d’</a:t>
            </a:r>
            <a:r>
              <a:rPr lang="fr-CA" dirty="0" err="1"/>
              <a:t>oeufs</a:t>
            </a:r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3B9D730-004E-4F39-9E83-FB96868D4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68741"/>
            <a:ext cx="1225402" cy="7620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666025C-02A4-4813-84CD-DBE9323F1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932" y="2981676"/>
            <a:ext cx="2591025" cy="1810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E1897B4-6FDD-41C3-B780-DBF61E368D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879" y="2820994"/>
            <a:ext cx="1487553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43E539A-74A5-49D7-BCD6-2778E7B5E3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9777" y="2981676"/>
            <a:ext cx="1487553" cy="14936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F9FE35-CA0E-409A-869F-111936FB7D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0879" y="331998"/>
            <a:ext cx="1299222" cy="129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9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Papier mouchoir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7BB2A31-06EA-4071-A093-C13B330F3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7A386F5-6D87-485F-9CE5-101FDBC65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1332" y="2861386"/>
            <a:ext cx="2591025" cy="18106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1D8765D-1D0D-4F73-AC92-300D1623AD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0754" y="2974866"/>
            <a:ext cx="1487553" cy="14936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1D37020-033B-45D6-8D5D-1BDB50535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5125" y="2974865"/>
            <a:ext cx="1487553" cy="14936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CB087B5-DCA0-42DF-9390-DBCECF7E08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2969" y="564023"/>
            <a:ext cx="1560864" cy="1153682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6EB8FA2E-84C3-4DD3-9086-3D049888D705}"/>
              </a:ext>
            </a:extLst>
          </p:cNvPr>
          <p:cNvSpPr/>
          <p:nvPr/>
        </p:nvSpPr>
        <p:spPr>
          <a:xfrm rot="10543359">
            <a:off x="6826765" y="506024"/>
            <a:ext cx="463558" cy="427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265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Pinte de lait en carton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724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FF3437D-69B6-4626-90CC-2BF3FFD39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94F685E-A2A9-4ED1-B76C-AEC105E7CB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3602" y="2816356"/>
            <a:ext cx="2597121" cy="1810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5B6808-FB48-467E-8298-5563363344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3724" y="2825760"/>
            <a:ext cx="1487553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7DD51D-A545-4A5E-BC51-298A7468A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5125" y="2868627"/>
            <a:ext cx="1487553" cy="14936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F9CEEFA-F750-4AB2-BC14-E053A382C1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2162" y="427297"/>
            <a:ext cx="1222658" cy="122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AAF8B-560B-44A5-A199-0626A5FA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Petits contenants de yogourt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C82FC-BC3B-41B7-9DCA-8A89EB07A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7" y="2439136"/>
            <a:ext cx="2626348" cy="2565111"/>
          </a:xfrm>
          <a:prstGeom prst="rect">
            <a:avLst/>
          </a:prstGeom>
        </p:spPr>
      </p:pic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2550C0FA-9BDE-48CB-A941-F4355147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350" y="2279804"/>
            <a:ext cx="2392827" cy="2565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83DEDF-140A-49F4-9AD5-D11F0077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04" t="17356" r="26459" b="17793"/>
          <a:stretch/>
        </p:blipFill>
        <p:spPr>
          <a:xfrm>
            <a:off x="8213825" y="2357885"/>
            <a:ext cx="2690155" cy="281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B75DC10-EBBC-4045-97F6-E549E55EB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3980" y="5291415"/>
            <a:ext cx="1225402" cy="7620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AF8FB62-5A0D-40C5-8B34-33FBCABBDD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859" y="2861386"/>
            <a:ext cx="2597121" cy="1810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DEC966-5F80-46DB-AA3D-8C30B9010A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3716" y="2682175"/>
            <a:ext cx="1487553" cy="14936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A24B5F7-E8A7-4064-853B-743E68ABB7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8339" y="2830009"/>
            <a:ext cx="1487553" cy="14936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D459B59-EE2E-463B-B487-842E7A10AC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4699" y="564841"/>
            <a:ext cx="2028583" cy="11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448</TotalTime>
  <Words>115</Words>
  <Application>Microsoft Office PowerPoint</Application>
  <PresentationFormat>Grand écran</PresentationFormat>
  <Paragraphs>20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Galerie</vt:lpstr>
      <vt:lpstr>JEU DÉCOUVRE LE BON BAC</vt:lpstr>
      <vt:lpstr>À chaque diapositive, Détermine dans quel bac va l’objet que tu verras</vt:lpstr>
      <vt:lpstr>fromage</vt:lpstr>
      <vt:lpstr>Boîte de carton</vt:lpstr>
      <vt:lpstr>Contenant de croustilles</vt:lpstr>
      <vt:lpstr>Coquilles d’oeufs</vt:lpstr>
      <vt:lpstr>Papier mouchoir</vt:lpstr>
      <vt:lpstr>Pinte de lait en carton</vt:lpstr>
      <vt:lpstr>Petits contenants de yogourt</vt:lpstr>
      <vt:lpstr>Emballages de barres de chocolat</vt:lpstr>
      <vt:lpstr>Cheveux coupés</vt:lpstr>
      <vt:lpstr>Des Cacas de chien</vt:lpstr>
      <vt:lpstr>Gros contenant de yogourt</vt:lpstr>
      <vt:lpstr>Viande crue</vt:lpstr>
      <vt:lpstr>COUVERCLE DE CAFÉ en plastique</vt:lpstr>
      <vt:lpstr>COPEAUX DE BOIS</vt:lpstr>
      <vt:lpstr>CAFÉ ET FILTRE</vt:lpstr>
      <vt:lpstr>BRAVO !  Tu as terminé le niveau 2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 DÉCOUVRE LE BON BAC</dc:title>
  <dc:creator>Janique Lachapelle</dc:creator>
  <cp:lastModifiedBy>Janique Lachapelle</cp:lastModifiedBy>
  <cp:revision>17</cp:revision>
  <dcterms:created xsi:type="dcterms:W3CDTF">2021-11-19T14:11:15Z</dcterms:created>
  <dcterms:modified xsi:type="dcterms:W3CDTF">2022-04-14T00:44:20Z</dcterms:modified>
</cp:coreProperties>
</file>